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7"/>
  </p:notesMasterIdLst>
  <p:handoutMasterIdLst>
    <p:handoutMasterId r:id="rId18"/>
  </p:handoutMasterIdLst>
  <p:sldIdLst>
    <p:sldId id="259" r:id="rId4"/>
    <p:sldId id="261" r:id="rId5"/>
    <p:sldId id="267" r:id="rId6"/>
    <p:sldId id="260" r:id="rId7"/>
    <p:sldId id="263" r:id="rId8"/>
    <p:sldId id="266" r:id="rId9"/>
    <p:sldId id="268" r:id="rId10"/>
    <p:sldId id="269" r:id="rId11"/>
    <p:sldId id="270" r:id="rId12"/>
    <p:sldId id="271" r:id="rId13"/>
    <p:sldId id="264" r:id="rId14"/>
    <p:sldId id="272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CE5AD-AD80-2382-84CB-CAAB2AE003D1}" v="5" dt="2022-05-16T07:46:14.265"/>
    <p1510:client id="{9F5E73EE-C182-CE6B-FEDB-F38225780715}" v="40" dt="2022-05-16T09:16:34.664"/>
    <p1510:client id="{A9231D11-D11C-4C09-A742-CB951357B0A2}" v="27" dt="2022-05-16T09:16:44.332"/>
    <p1510:client id="{C1969BF9-F294-44C7-A8A7-D14F38B0C65C}" v="44" dt="2022-05-16T07:40:30.578"/>
    <p1510:client id="{D813661B-0F31-685F-9569-23F93399A735}" v="4" dt="2022-05-16T08:10:57.882"/>
    <p1510:client id="{E1DED306-7C78-8571-7CD0-FE076B45A83D}" v="4" dt="2022-05-16T08:27:1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16/06/2022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wmf>
</file>

<file path=ppt/media/image11.jpeg>
</file>

<file path=ppt/media/image12.gif>
</file>

<file path=ppt/media/image13.gif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wm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16/06/2022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AAD dynamic groups aren’t great.</a:t>
            </a:r>
            <a:br>
              <a:rPr lang="en-GB" sz="6000" dirty="0"/>
            </a:br>
            <a:r>
              <a:rPr lang="en-GB" sz="6000" dirty="0"/>
              <a:t>Lets make that better with PowerShell!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C1D8A0-4C8C-735F-072F-18F5ADAF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started. (DO THIS FIRST)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684CBF-D440-BF89-3754-0C08311D7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WSL2</a:t>
            </a:r>
          </a:p>
          <a:p>
            <a:r>
              <a:rPr lang="en-US" dirty="0"/>
              <a:t>Docker Desktop</a:t>
            </a:r>
          </a:p>
          <a:p>
            <a:r>
              <a:rPr lang="en-US" dirty="0"/>
              <a:t>GIT</a:t>
            </a:r>
          </a:p>
          <a:p>
            <a:r>
              <a:rPr lang="en-US" dirty="0"/>
              <a:t>VS Code</a:t>
            </a:r>
          </a:p>
          <a:p>
            <a:r>
              <a:rPr lang="en-US" dirty="0"/>
              <a:t>VS Code Extensions:</a:t>
            </a:r>
          </a:p>
          <a:p>
            <a:pPr lvl="1"/>
            <a:r>
              <a:rPr lang="en-US" dirty="0"/>
              <a:t>Remote Development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ms</a:t>
            </a:r>
            <a:r>
              <a:rPr lang="en-US" dirty="0"/>
              <a:t>-</a:t>
            </a:r>
            <a:r>
              <a:rPr lang="en-US" dirty="0" err="1"/>
              <a:t>vscode</a:t>
            </a:r>
            <a:r>
              <a:rPr lang="en-US" dirty="0"/>
              <a:t>-</a:t>
            </a:r>
            <a:r>
              <a:rPr lang="en-US" dirty="0" err="1"/>
              <a:t>remote.vscode</a:t>
            </a:r>
            <a:r>
              <a:rPr lang="en-US" dirty="0"/>
              <a:t>-remote-</a:t>
            </a:r>
            <a:r>
              <a:rPr lang="en-US" dirty="0" err="1"/>
              <a:t>extensionpack</a:t>
            </a:r>
            <a:r>
              <a:rPr lang="en-US" dirty="0"/>
              <a:t>)</a:t>
            </a:r>
          </a:p>
        </p:txBody>
      </p:sp>
      <p:pic>
        <p:nvPicPr>
          <p:cNvPr id="2050" name="Picture 2" descr="program programmers GIF">
            <a:extLst>
              <a:ext uri="{FF2B5EF4-FFF2-40B4-BE49-F238E27FC236}">
                <a16:creationId xmlns:a16="http://schemas.microsoft.com/office/drawing/2014/main" id="{529209F6-DFAC-1C50-69AD-6B5E5C7F8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9480" y="1690688"/>
            <a:ext cx="4572000" cy="2571750"/>
          </a:xfrm>
          <a:prstGeom prst="rect">
            <a:avLst/>
          </a:prstGeom>
          <a:noFill/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14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DEMO TIME!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536" y="861642"/>
            <a:ext cx="6506144" cy="53724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1A5BA-00C8-338D-782B-4EC3CFD15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05A7E-8D8C-5C3F-994F-3F3DC0AA52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NewFunctionApp">
            <a:hlinkClick r:id="" action="ppaction://media"/>
            <a:extLst>
              <a:ext uri="{FF2B5EF4-FFF2-40B4-BE49-F238E27FC236}">
                <a16:creationId xmlns:a16="http://schemas.microsoft.com/office/drawing/2014/main" id="{5F0E30FC-11CD-3B27-DB7C-D59D9F85CA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448" y="302894"/>
            <a:ext cx="10515600" cy="591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5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3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Ben Reader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Microsoft MVP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Australian @ Patch My PC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Unpaid intern @ </a:t>
            </a:r>
            <a:r>
              <a:rPr lang="en-US" dirty="0" err="1"/>
              <a:t>Intune.Training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Words @ powers-hell.com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@ github.com/tabs-not-spaces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3426" y="218321"/>
            <a:ext cx="3002829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This session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Learn how to leverage Microsoft Graph and PowerShell to "roll your own" dynamic groups that will make you look like a wizard!</a:t>
            </a:r>
            <a:endParaRPr lang="en-GB" dirty="0"/>
          </a:p>
        </p:txBody>
      </p:sp>
      <p:pic>
        <p:nvPicPr>
          <p:cNvPr id="5" name="Picture 4" descr="A picture containing text, wall, indoor&#10;&#10;Description automatically generated">
            <a:extLst>
              <a:ext uri="{FF2B5EF4-FFF2-40B4-BE49-F238E27FC236}">
                <a16:creationId xmlns:a16="http://schemas.microsoft.com/office/drawing/2014/main" id="{860EEC0E-2300-F773-4538-B37AF24D0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3605213"/>
            <a:ext cx="4572000" cy="2571750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Why do we need to do this? (a brief history of pain).</a:t>
            </a:r>
          </a:p>
          <a:p>
            <a:r>
              <a:rPr lang="en-GB" dirty="0"/>
              <a:t>What can we do to fix the pain?</a:t>
            </a:r>
          </a:p>
          <a:p>
            <a:r>
              <a:rPr lang="en-GB" dirty="0"/>
              <a:t>How hard is this?</a:t>
            </a:r>
          </a:p>
          <a:p>
            <a:r>
              <a:rPr lang="en-GB" dirty="0"/>
              <a:t>C’mon hurry up – DEMO TIME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C55011B-31B7-52AE-785A-CCB856972C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311384"/>
              </p:ext>
            </p:extLst>
          </p:nvPr>
        </p:nvGraphicFramePr>
        <p:xfrm>
          <a:off x="12192000" y="3340198"/>
          <a:ext cx="5294556" cy="3142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856840" imgH="8825040" progId="">
                  <p:embed/>
                </p:oleObj>
              </mc:Choice>
              <mc:Fallback>
                <p:oleObj r:id="rId2" imgW="14856840" imgH="88250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192000" y="3340198"/>
                        <a:ext cx="5294556" cy="3142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Why: AAD Dynamic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AAD Dynamic groups seem cool. Until you use them.</a:t>
            </a:r>
          </a:p>
          <a:p>
            <a:pPr lvl="1"/>
            <a:r>
              <a:rPr lang="en-GB" dirty="0"/>
              <a:t>Fast initially. Revalidation is measured in “hours”.</a:t>
            </a:r>
          </a:p>
          <a:p>
            <a:pPr lvl="1"/>
            <a:r>
              <a:rPr lang="en-GB" dirty="0"/>
              <a:t>Limited scope for membership filters.</a:t>
            </a:r>
          </a:p>
        </p:txBody>
      </p:sp>
    </p:spTree>
    <p:extLst>
      <p:ext uri="{BB962C8B-B14F-4D97-AF65-F5344CB8AC3E}">
        <p14:creationId xmlns:p14="http://schemas.microsoft.com/office/powerpoint/2010/main" val="296100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-1.43451 -0.01111 " pathEditMode="relative" rAng="0" ptsTypes="AA">
                                      <p:cBhvr>
                                        <p:cTn id="24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79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Why: Filters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Filters appeared and everything got fast.</a:t>
            </a:r>
          </a:p>
          <a:p>
            <a:pPr lvl="1"/>
            <a:r>
              <a:rPr lang="en-GB" dirty="0"/>
              <a:t>Revalidation is measured in milliseconds!</a:t>
            </a:r>
          </a:p>
          <a:p>
            <a:pPr lvl="1"/>
            <a:r>
              <a:rPr lang="en-GB" dirty="0"/>
              <a:t>Same limited scope applies (but improving).</a:t>
            </a:r>
          </a:p>
          <a:p>
            <a:pPr lvl="1"/>
            <a:r>
              <a:rPr lang="en-GB" dirty="0"/>
              <a:t>Only for devices. No user filters (for now).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60F157C-0261-4758-D4B2-BE9A8625D4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6822900"/>
              </p:ext>
            </p:extLst>
          </p:nvPr>
        </p:nvGraphicFramePr>
        <p:xfrm>
          <a:off x="6179760" y="4085655"/>
          <a:ext cx="5174040" cy="22262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856840" imgH="6399720" progId="">
                  <p:embed/>
                </p:oleObj>
              </mc:Choice>
              <mc:Fallback>
                <p:oleObj r:id="rId2" imgW="14856840" imgH="63997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79760" y="4085655"/>
                        <a:ext cx="5174040" cy="22262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678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85185E-6 C -0.03841 0.00278 -0.05365 0.00556 -0.09336 0.00162 C -0.14948 -0.00393 -0.10221 -0.00486 -0.14661 -0.0081 C -0.16146 -0.00903 -0.17656 -0.00879 -0.19154 -0.00972 C -0.31615 -0.01597 -0.13203 -0.01134 -0.36432 -0.01435 C -0.38776 -0.01574 -0.40794 -0.01435 -0.43112 -0.02569 C -0.45247 -0.03611 -0.45846 -0.04977 -0.47708 -0.06412 C -0.49961 -0.08148 -0.50495 -0.08287 -0.52969 -0.08842 C -0.55378 -0.09375 -0.60182 -0.10278 -0.60182 -0.10254 C -0.61745 -0.10972 -0.65156 -0.12222 -0.66706 -0.13819 C -0.67487 -0.14629 -0.69036 -0.17153 -0.69583 -0.18958 C -0.69792 -0.19606 -0.69883 -0.20347 -0.70039 -0.21041 C -0.70234 -0.2331 -0.7069 -0.2581 -0.69766 -0.2794 C -0.69284 -0.29051 -0.68542 -0.29907 -0.67773 -0.30208 C -0.66914 -0.30532 -0.57083 -0.30972 -0.56654 -0.30995 C -0.55208 -0.31528 -0.53737 -0.31782 -0.52331 -0.32616 C -0.5069 -0.33565 -0.45651 -0.37916 -0.44193 -0.4 C -0.43255 -0.41319 -0.4263 -0.43217 -0.41849 -0.44815 C -0.41849 -0.46736 -0.41562 -0.48704 -0.41758 -0.50602 C -0.41992 -0.52801 -0.42539 -0.54954 -0.43216 -0.56852 C -0.4457 -0.60741 -0.4668 -0.64815 -0.49245 -0.66342 C -0.50443 -0.6706 -0.51719 -0.66875 -0.52969 -0.67176 C -0.55286 -0.66852 -0.62695 -0.65856 -0.63906 -0.66018 C -0.66758 -0.66389 -0.69505 -0.67662 -0.72292 -0.6875 C -0.77591 -0.7081 -0.82943 -0.72569 -0.88112 -0.75486 C -0.88854 -0.75926 -0.89609 -0.76342 -0.90365 -0.76782 C -0.9112 -0.77176 -0.92617 -0.77893 -0.92617 -0.7787 C -0.92461 -0.75486 -0.92617 -0.72963 -0.92161 -0.70671 C -0.89922 -0.59629 -0.87799 -0.55995 -0.82682 -0.48518 C -0.81237 -0.46389 -0.79674 -0.44467 -0.77982 -0.43055 C -0.76536 -0.41829 -0.74935 -0.41273 -0.73372 -0.40648 C -0.72187 -0.40162 -0.70417 -0.39907 -0.69036 -0.39676 C -0.66224 -0.41227 -0.63333 -0.42523 -0.6056 -0.44329 C -0.55312 -0.47731 -0.50299 -0.52176 -0.45 -0.55254 C -0.35625 -0.60694 -0.34141 -0.59884 -0.25208 -0.60555 C -0.18958 -0.58379 -0.15573 -0.57847 -0.09336 -0.51088 C -0.07135 -0.48727 -0.05755 -0.40416 -0.047 -0.36944 C -0.04518 -0.36342 -0.04154 -0.35995 -0.03906 -0.35509 C -0.02409 -0.40139 -0.01732 -0.41805 -0.00911 -0.48032 C -0.00547 -0.50694 -0.00625 -0.53495 -0.00456 -0.56227 C -0.00911 -0.5919 -0.01497 -0.66111 -0.03437 -0.68102 C -0.04909 -0.69629 -0.06745 -0.69606 -0.08398 -0.70347 C -0.11419 -0.69722 -0.14492 -0.69745 -0.17461 -0.68426 C -0.19883 -0.67338 -0.34505 -0.55625 -0.35508 -0.54606 C -0.38008 -0.52199 -0.40312 -0.49166 -0.42565 -0.46111 C -0.43542 -0.44768 -0.44102 -0.425 -0.45182 -0.41435 C -0.46628 -0.40023 -0.48359 -0.39907 -0.49883 -0.38866 C -0.52331 -0.37222 -0.547 -0.35231 -0.57122 -0.33403 C -0.62565 -0.24629 -0.62018 -0.26944 -0.6569 -0.14768 C -0.65885 -0.14213 -0.65755 -0.13495 -0.65781 -0.12847 C -0.65885 -0.12893 -0.66146 -0.12986 -0.66081 -0.13009 C -0.65638 -0.13148 -0.65208 -0.13333 -0.64792 -0.13171 C -0.61146 -0.11829 -0.5763 -0.09444 -0.53945 -0.08518 C -0.4862 -0.07176 -0.43229 -0.07129 -0.37865 -0.06412 L -0.28646 -0.08518 C -0.21497 -0.1037 -0.24088 -0.10579 -0.16263 -0.11875 C -0.147 -0.12153 -0.13138 -0.12106 -0.11562 -0.12199 L -0.0569 -0.12037 C -0.05078 -0.11991 -0.04401 -0.12037 -0.03906 -0.11412 C -0.03229 -0.10602 -0.02956 -0.09097 -0.02461 -0.08032 C -0.02109 -0.07338 -0.01719 -0.06736 -0.01354 -0.06111 C -0.01419 -0.05787 -0.01432 -0.05416 -0.01536 -0.05139 C -0.0168 -0.04722 -0.02187 -0.04467 -0.02083 -0.04004 C -0.01979 -0.03495 -0.01497 -0.03657 -0.01198 -0.03541 C -0.0082 -0.03379 -0.00391 -0.0331 -4.16667E-7 -0.03217 C 0.00052 -0.0294 0.00156 -0.02662 0.00247 -0.02407 C 0.00768 -0.01273 0.00534 -0.02268 0.00729 -0.01273 C 0.00534 -0.00972 0.00404 -0.00532 0.00156 -0.00324 C -0.00039 -0.00139 -0.00234 -0.00185 -0.00456 -0.00162 C -0.00963 -0.00116 -0.01497 -0.00162 -0.01992 -0.00162 " pathEditMode="relative" rAng="0" ptsTypes="AAAAAAAAAAAAAAAAAAAAAAAAAAAAAAAAAAAAAAAAAAAAAAAAAAAAAAAAAAAAAAAAAAAAAA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951" y="-38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45CCF-B6D4-E489-7B2D-AA1F46144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solution?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AB792-6D45-8ECD-ECCF-833CF0C85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We build our own membership validation service!</a:t>
            </a:r>
          </a:p>
          <a:p>
            <a:r>
              <a:rPr lang="en-US" dirty="0"/>
              <a:t> Let’s use existing tools </a:t>
            </a:r>
            <a:br>
              <a:rPr lang="en-US" dirty="0"/>
            </a:br>
            <a:r>
              <a:rPr lang="en-US" dirty="0"/>
              <a:t>  to solve the problem:</a:t>
            </a:r>
          </a:p>
          <a:p>
            <a:pPr lvl="1"/>
            <a:r>
              <a:rPr lang="en-US" dirty="0"/>
              <a:t>Microsoft Graph</a:t>
            </a:r>
          </a:p>
          <a:p>
            <a:pPr lvl="1"/>
            <a:r>
              <a:rPr lang="en-US" dirty="0"/>
              <a:t>PowerShell</a:t>
            </a:r>
          </a:p>
          <a:p>
            <a:pPr lvl="1"/>
            <a:r>
              <a:rPr lang="en-US" dirty="0"/>
              <a:t>Azure Functions</a:t>
            </a:r>
          </a:p>
          <a:p>
            <a:pPr lvl="1"/>
            <a:r>
              <a:rPr lang="en-US" dirty="0"/>
              <a:t>Visual Studio Code</a:t>
            </a:r>
          </a:p>
          <a:p>
            <a:pPr lvl="1"/>
            <a:r>
              <a:rPr lang="en-US" dirty="0"/>
              <a:t>GitHub Actions</a:t>
            </a:r>
          </a:p>
        </p:txBody>
      </p:sp>
      <p:pic>
        <p:nvPicPr>
          <p:cNvPr id="1026" name="Picture 2" descr="Nerd - Don't Worry I Know PowerShell">
            <a:extLst>
              <a:ext uri="{FF2B5EF4-FFF2-40B4-BE49-F238E27FC236}">
                <a16:creationId xmlns:a16="http://schemas.microsoft.com/office/drawing/2014/main" id="{96154870-527B-0499-6942-E556ED5D3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035" y="2514601"/>
            <a:ext cx="4583445" cy="3476500"/>
          </a:xfrm>
          <a:prstGeom prst="rect">
            <a:avLst/>
          </a:prstGeom>
          <a:noFill/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30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296E-C930-8A35-D7AF-4A18CAC6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hard is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F2BFC-6A1E-01F2-FD68-92279F5EF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 err="1"/>
              <a:t>MEDIUMish</a:t>
            </a:r>
            <a:r>
              <a:rPr lang="en-US" dirty="0"/>
              <a:t>”. If you’ve worked with Graph before and you love PowerShell then you’ll glide through this.</a:t>
            </a:r>
          </a:p>
          <a:p>
            <a:r>
              <a:rPr lang="en-US" dirty="0"/>
              <a:t> Start today on any device you have with you </a:t>
            </a:r>
            <a:br>
              <a:rPr lang="en-US" dirty="0"/>
            </a:br>
            <a:r>
              <a:rPr lang="en-US" dirty="0"/>
              <a:t>(Minimal amount of config required).</a:t>
            </a:r>
          </a:p>
        </p:txBody>
      </p:sp>
      <p:pic>
        <p:nvPicPr>
          <p:cNvPr id="5" name="Picture 4" descr="A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292DBAA9-B820-6DB3-749B-279985DD8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840" y="4001343"/>
            <a:ext cx="3743960" cy="2104500"/>
          </a:xfrm>
          <a:prstGeom prst="rect">
            <a:avLst/>
          </a:prstGeom>
          <a:effectLst>
            <a:outerShdw blurRad="292100" dist="139700" dir="2700000" algn="tl" rotWithShape="0">
              <a:prstClr val="black">
                <a:alpha val="6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960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</TotalTime>
  <Words>292</Words>
  <Application>Microsoft Office PowerPoint</Application>
  <PresentationFormat>Widescreen</PresentationFormat>
  <Paragraphs>46</Paragraphs>
  <Slides>13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This session</vt:lpstr>
      <vt:lpstr>Agenda</vt:lpstr>
      <vt:lpstr>The Why: AAD Dynamic Groups</vt:lpstr>
      <vt:lpstr>The Why: Filters</vt:lpstr>
      <vt:lpstr>What’s the solution? </vt:lpstr>
      <vt:lpstr>How hard is this?</vt:lpstr>
      <vt:lpstr>Getting started. (DO THIS FIRST)</vt:lpstr>
      <vt:lpstr>DEMO TIME!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Ben Reader</cp:lastModifiedBy>
  <cp:revision>12</cp:revision>
  <dcterms:created xsi:type="dcterms:W3CDTF">2022-05-02T14:38:43Z</dcterms:created>
  <dcterms:modified xsi:type="dcterms:W3CDTF">2022-06-16T07:00:51Z</dcterms:modified>
</cp:coreProperties>
</file>

<file path=docProps/thumbnail.jpeg>
</file>